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83" r:id="rId5"/>
    <p:sldId id="284" r:id="rId6"/>
    <p:sldId id="285" r:id="rId7"/>
    <p:sldId id="286" r:id="rId8"/>
    <p:sldId id="287" r:id="rId9"/>
    <p:sldId id="257" r:id="rId10"/>
    <p:sldId id="264" r:id="rId11"/>
    <p:sldId id="288" r:id="rId12"/>
    <p:sldId id="265" r:id="rId13"/>
    <p:sldId id="289" r:id="rId14"/>
    <p:sldId id="266" r:id="rId15"/>
    <p:sldId id="267" r:id="rId16"/>
    <p:sldId id="290" r:id="rId17"/>
    <p:sldId id="301" r:id="rId18"/>
    <p:sldId id="291" r:id="rId19"/>
    <p:sldId id="292" r:id="rId20"/>
    <p:sldId id="294" r:id="rId21"/>
    <p:sldId id="302" r:id="rId22"/>
    <p:sldId id="300" r:id="rId23"/>
    <p:sldId id="299" r:id="rId24"/>
    <p:sldId id="277" r:id="rId25"/>
    <p:sldId id="278" r:id="rId26"/>
    <p:sldId id="295" r:id="rId27"/>
    <p:sldId id="297" r:id="rId28"/>
    <p:sldId id="273" r:id="rId29"/>
    <p:sldId id="276" r:id="rId30"/>
    <p:sldId id="296" r:id="rId31"/>
    <p:sldId id="27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7D4"/>
    <a:srgbClr val="00682F"/>
    <a:srgbClr val="4F2270"/>
    <a:srgbClr val="E9C9E4"/>
    <a:srgbClr val="135B63"/>
    <a:srgbClr val="1C8994"/>
    <a:srgbClr val="66CCFF"/>
    <a:srgbClr val="6699FF"/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0" d="100"/>
          <a:sy n="70" d="100"/>
        </p:scale>
        <p:origin x="-1589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123"/>
            <a:ext cx="2133600" cy="255586"/>
          </a:xfrm>
        </p:spPr>
        <p:txBody>
          <a:bodyPr anchor="b"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69123"/>
            <a:ext cx="2895600" cy="255586"/>
          </a:xfrm>
        </p:spPr>
        <p:txBody>
          <a:bodyPr anchor="b"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9123"/>
            <a:ext cx="2133600" cy="255586"/>
          </a:xfrm>
        </p:spPr>
        <p:txBody>
          <a:bodyPr anchor="b"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7152-2E8D-4D78-AC7D-C0529FDE989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2AD7-C4A7-46C7-ACDD-4CFFD5D2A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/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7014"/>
            <a:ext cx="2133600" cy="2920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C6407152-2E8D-4D78-AC7D-C0529FDE989A}" type="datetimeFigureOut">
              <a:rPr lang="ru-RU" smtClean="0"/>
              <a:pPr/>
              <a:t>18.03.2016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77014"/>
            <a:ext cx="2895600" cy="2920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77014"/>
            <a:ext cx="2133600" cy="2920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77F2AD7-C4A7-46C7-ACDD-4CFFD5D2A1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 baseline="0">
          <a:ln>
            <a:noFill/>
          </a:ln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 baseline="0">
          <a:solidFill>
            <a:schemeClr val="accent6">
              <a:lumMod val="50000"/>
            </a:schemeClr>
          </a:solidFill>
          <a:latin typeface="+mn-lt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 baseline="0">
          <a:solidFill>
            <a:schemeClr val="accent6">
              <a:lumMod val="50000"/>
            </a:schemeClr>
          </a:solidFill>
          <a:latin typeface="+mn-lt"/>
          <a:ea typeface="+mn-ea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 baseline="0">
          <a:solidFill>
            <a:schemeClr val="accent6">
              <a:lumMod val="50000"/>
            </a:schemeClr>
          </a:solidFill>
          <a:latin typeface="+mn-lt"/>
          <a:ea typeface="+mn-ea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 baseline="0">
          <a:solidFill>
            <a:schemeClr val="accent6">
              <a:lumMod val="50000"/>
            </a:schemeClr>
          </a:solidFill>
          <a:latin typeface="+mn-lt"/>
          <a:ea typeface="+mn-ea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 baseline="0">
          <a:solidFill>
            <a:schemeClr val="accent6">
              <a:lumMod val="50000"/>
            </a:schemeClr>
          </a:solidFill>
          <a:latin typeface="+mn-lt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6">
              <a:lumMod val="50000"/>
            </a:schemeClr>
          </a:solidFill>
          <a:latin typeface="+mn-lt"/>
          <a:ea typeface="Tahoma" pitchFamily="34" charset="0"/>
          <a:cs typeface="Tahoma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6">
              <a:lumMod val="50000"/>
            </a:schemeClr>
          </a:solidFill>
          <a:latin typeface="+mn-lt"/>
          <a:ea typeface="Tahoma" pitchFamily="34" charset="0"/>
          <a:cs typeface="Tahoma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6">
              <a:lumMod val="50000"/>
            </a:schemeClr>
          </a:solidFill>
          <a:latin typeface="+mn-lt"/>
          <a:ea typeface="Tahoma" pitchFamily="34" charset="0"/>
          <a:cs typeface="Tahoma" pitchFamily="34" charset="0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6">
              <a:lumMod val="50000"/>
            </a:schemeClr>
          </a:solidFill>
          <a:latin typeface="+mn-lt"/>
          <a:ea typeface="Tahoma" pitchFamily="34" charset="0"/>
          <a:cs typeface="Tahoma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ВЕСНА идёт\793478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57192"/>
            <a:ext cx="9144000" cy="86409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682F"/>
                </a:solidFill>
                <a:latin typeface="Conkordia" pitchFamily="2" charset="0"/>
              </a:rPr>
              <a:t>Фестиваль «Музыкальная весна»</a:t>
            </a:r>
            <a:endParaRPr lang="en-US" sz="6000" b="1" dirty="0">
              <a:solidFill>
                <a:srgbClr val="00682F"/>
              </a:solidFill>
              <a:latin typeface="Conkordia" pitchFamily="2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6712"/>
          </a:xfrm>
          <a:solidFill>
            <a:srgbClr val="E9C9E4"/>
          </a:solidFill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4F2270"/>
                </a:solidFill>
                <a:effectLst/>
                <a:latin typeface="Ampir Deco" pitchFamily="2" charset="0"/>
              </a:rPr>
              <a:t>Весна</a:t>
            </a:r>
            <a:r>
              <a:rPr lang="ru-RU" sz="4800" i="1" dirty="0" smtClean="0">
                <a:solidFill>
                  <a:srgbClr val="4F2270"/>
                </a:solidFill>
                <a:latin typeface="Ampir Deco" pitchFamily="2" charset="0"/>
              </a:rPr>
              <a:t> идёт, весне дорогу!</a:t>
            </a:r>
            <a:endParaRPr lang="ru-RU" sz="4800" i="1" dirty="0">
              <a:solidFill>
                <a:srgbClr val="4F2270"/>
              </a:solidFill>
              <a:latin typeface="Ampir Deco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982379"/>
            <a:ext cx="9108504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r" fontAlgn="auto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Класс преподавателей </a:t>
            </a:r>
            <a:r>
              <a:rPr lang="ru-RU" b="1" i="1" dirty="0" smtClean="0">
                <a:solidFill>
                  <a:srgbClr val="002060"/>
                </a:solidFill>
                <a:cs typeface="Arial" pitchFamily="34" charset="0"/>
              </a:rPr>
              <a:t>Колесниковой Натальи Афанасьевны,</a:t>
            </a:r>
          </a:p>
          <a:p>
            <a:pPr lvl="0" algn="r" fontAlgn="auto"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cs typeface="Arial" pitchFamily="34" charset="0"/>
              </a:rPr>
              <a:t>Иваньевой Анны Юрьевны, </a:t>
            </a:r>
            <a:r>
              <a:rPr lang="ru-RU" b="1" i="1" dirty="0" err="1" smtClean="0">
                <a:solidFill>
                  <a:srgbClr val="002060"/>
                </a:solidFill>
                <a:cs typeface="Arial" pitchFamily="34" charset="0"/>
              </a:rPr>
              <a:t>Степачёвой</a:t>
            </a:r>
            <a:r>
              <a:rPr lang="ru-RU" b="1" i="1" dirty="0" smtClean="0">
                <a:solidFill>
                  <a:srgbClr val="002060"/>
                </a:solidFill>
                <a:cs typeface="Arial" pitchFamily="34" charset="0"/>
              </a:rPr>
              <a:t> Ирины </a:t>
            </a:r>
            <a:r>
              <a:rPr lang="ru-RU" b="1" i="1" dirty="0" err="1" smtClean="0">
                <a:solidFill>
                  <a:srgbClr val="002060"/>
                </a:solidFill>
                <a:cs typeface="Arial" pitchFamily="34" charset="0"/>
              </a:rPr>
              <a:t>Грачиковны</a:t>
            </a:r>
            <a:endParaRPr lang="ru-RU" b="1" i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img-fotki.yandex.ru/get/9837/58581001.209/0_cd05e_6cc8c875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080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167045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/>
                <a:solidFill>
                  <a:srgbClr val="002060"/>
                </a:solidFill>
                <a:latin typeface="Ampir Deco" pitchFamily="2" charset="0"/>
              </a:rPr>
              <a:t>«Емеля на печке едет» </a:t>
            </a:r>
            <a:r>
              <a:rPr lang="ru-RU" sz="3200" b="1" i="1" dirty="0" smtClean="0">
                <a:ln/>
                <a:solidFill>
                  <a:srgbClr val="002060"/>
                </a:solidFill>
                <a:latin typeface="Ampir Deco" pitchFamily="2" charset="0"/>
              </a:rPr>
              <a:t>В. </a:t>
            </a:r>
            <a:r>
              <a:rPr lang="ru-RU" sz="3200" b="1" i="1" dirty="0" err="1" smtClean="0">
                <a:ln/>
                <a:solidFill>
                  <a:srgbClr val="002060"/>
                </a:solidFill>
                <a:latin typeface="Ampir Deco" pitchFamily="2" charset="0"/>
              </a:rPr>
              <a:t>Коровицын</a:t>
            </a:r>
            <a:endParaRPr lang="ru-RU" sz="3200" b="1" dirty="0">
              <a:ln/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Скачать Юлия Славянская Плачут Богородицы Образа на Show.pp.u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1710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28826"/>
            <a:ext cx="882047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«Танго»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ред. С. Барсуковой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D:\Desktop\ВЕСНА идёт\noty_cvety_babochki_4066x2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06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mpir Deco" pitchFamily="2" charset="0"/>
              </a:rPr>
              <a:t>«Пьеса» Б. </a:t>
            </a:r>
            <a:r>
              <a:rPr lang="ru-RU" sz="4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mpir Deco" pitchFamily="2" charset="0"/>
              </a:rPr>
              <a:t>Барток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s60.radikal.ru/i167/0903/f1/86b936c2281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0681"/>
            <a:ext cx="9180512" cy="680731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rgbClr val="E9C9E4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2270"/>
                </a:solidFill>
                <a:latin typeface="Ampir Deco" pitchFamily="2" charset="0"/>
              </a:rPr>
              <a:t>«Майская песня»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2270"/>
                </a:solidFill>
                <a:latin typeface="Ampir Deco" pitchFamily="2" charset="0"/>
              </a:rPr>
              <a:t>В.А. Моцарт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227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227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.ytimg.com/vi/aVm61yNJFCA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373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/>
                <a:solidFill>
                  <a:srgbClr val="C00000"/>
                </a:solidFill>
                <a:latin typeface="Ampir Deco" pitchFamily="2" charset="0"/>
              </a:rPr>
              <a:t>«</a:t>
            </a:r>
            <a:r>
              <a:rPr lang="en-US" sz="4000" b="1" i="1" dirty="0" smtClean="0">
                <a:ln/>
                <a:solidFill>
                  <a:srgbClr val="C00000"/>
                </a:solidFill>
                <a:latin typeface="Ampir Deco" pitchFamily="2" charset="0"/>
              </a:rPr>
              <a:t>Ave Maria</a:t>
            </a:r>
            <a:r>
              <a:rPr lang="ru-RU" sz="4000" b="1" i="1" dirty="0" smtClean="0">
                <a:ln/>
                <a:solidFill>
                  <a:srgbClr val="C00000"/>
                </a:solidFill>
                <a:latin typeface="Ampir Deco" pitchFamily="2" charset="0"/>
              </a:rPr>
              <a:t>» </a:t>
            </a:r>
            <a:r>
              <a:rPr lang="ru-RU" sz="3200" b="1" i="1" dirty="0" smtClean="0">
                <a:ln/>
                <a:solidFill>
                  <a:srgbClr val="C00000"/>
                </a:solidFill>
                <a:latin typeface="Ampir Deco" pitchFamily="2" charset="0"/>
              </a:rPr>
              <a:t>Ф. </a:t>
            </a:r>
            <a:r>
              <a:rPr lang="ru-RU" sz="3200" b="1" i="1" dirty="0" err="1" smtClean="0">
                <a:ln/>
                <a:solidFill>
                  <a:srgbClr val="C00000"/>
                </a:solidFill>
                <a:latin typeface="Ampir Deco" pitchFamily="2" charset="0"/>
              </a:rPr>
              <a:t>Бургмюллер</a:t>
            </a:r>
            <a:endParaRPr lang="ru-RU" sz="3200" b="1" dirty="0">
              <a:ln/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Second Title Page</a:t>
            </a:r>
          </a:p>
        </p:txBody>
      </p:sp>
      <p:pic>
        <p:nvPicPr>
          <p:cNvPr id="21506" name="Picture 2" descr="Утро с незабудками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/>
                <a:solidFill>
                  <a:srgbClr val="002060"/>
                </a:solidFill>
                <a:latin typeface="Ampir Deco" pitchFamily="2" charset="0"/>
              </a:rPr>
              <a:t>«Вальс маленькой феи» </a:t>
            </a:r>
            <a:r>
              <a:rPr lang="ru-RU" sz="3200" b="1" i="1" dirty="0" err="1" smtClean="0">
                <a:ln/>
                <a:solidFill>
                  <a:srgbClr val="002060"/>
                </a:solidFill>
                <a:latin typeface="Ampir Deco" pitchFamily="2" charset="0"/>
              </a:rPr>
              <a:t>Стреаббог</a:t>
            </a:r>
            <a:endParaRPr lang="ru-RU" sz="3200" b="1" dirty="0">
              <a:ln/>
              <a:solidFill>
                <a:srgbClr val="002060"/>
              </a:solidFill>
            </a:endParaRPr>
          </a:p>
        </p:txBody>
      </p:sp>
      <p:pic>
        <p:nvPicPr>
          <p:cNvPr id="6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esktop\ВЕСНА идёт\388126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3035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mpir Deco" pitchFamily="2" charset="0"/>
              </a:rPr>
              <a:t>«Листок из альбома»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mpir Deco" pitchFamily="2" charset="0"/>
              </a:rPr>
              <a:t>Т. </a:t>
            </a: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mpir Deco" pitchFamily="2" charset="0"/>
              </a:rPr>
              <a:t>Кирхнер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playcast.ru/uploads/2013/01/12/4421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8523"/>
            <a:ext cx="9144000" cy="64868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«Опавшие листья»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Ж. </a:t>
            </a: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Косма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99px.ru/sstorage/56/2011/02/image_560902110900211486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7491"/>
            <a:ext cx="9180512" cy="622982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rgbClr val="135B63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mpir Deco" pitchFamily="2" charset="0"/>
              </a:rPr>
              <a:t>«Тамбурин» Рамо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img-fotki.yandex.ru/get/42/201409892.190/0_122948_214bc169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764704"/>
            <a:ext cx="9108504" cy="58772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28826"/>
            <a:ext cx="9144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«Прогулка по Парижу» 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В. </a:t>
            </a:r>
            <a:r>
              <a:rPr lang="ru-RU" sz="32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Коровицын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skachatkartinki.ru/img/picture/Sep/24/06312089ea394708fae4ec2eba522f13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6004"/>
            <a:ext cx="9036496" cy="677737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ВЕСНА идёт\1321608586_bcb8fb367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104384" cy="622554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6043935"/>
            <a:ext cx="91440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merican Retro" pitchFamily="66" charset="0"/>
              </a:rPr>
              <a:t>А музыка звучит…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merican Retro" pitchFamily="66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tdata.ru/u1/photoF926/20765854320-0/hu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209"/>
            <a:ext cx="9036496" cy="6713941"/>
          </a:xfrm>
          <a:prstGeom prst="rect">
            <a:avLst/>
          </a:prstGeom>
          <a:noFill/>
          <a:ln w="57150">
            <a:solidFill>
              <a:srgbClr val="DBA7D4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Прелюдия» Ю. Слонов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rtrecordiff.com/beauty/paysage/scene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0559"/>
            <a:ext cx="9144000" cy="63674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7384"/>
            <a:ext cx="9144000" cy="769441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mpir Deco" pitchFamily="2" charset="0"/>
              </a:rPr>
              <a:t>«Гавот» Ю. Слонов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el-bild.de/Bilder/Grossvaters-Tanzunterric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-31945"/>
            <a:ext cx="9036496" cy="688994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«Дедушкин танец» </a:t>
            </a: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Прахт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020.radikal.ru/i701/1505/d7/9c68534613d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4807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6818"/>
            <a:ext cx="9108504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Ampir Deco" pitchFamily="2" charset="0"/>
              </a:rPr>
              <a:t>«Романс» И. Шварц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playcast.ru/uploads/2014/12/12/1105078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169"/>
            <a:ext cx="9144000" cy="668583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</a:t>
            </a:r>
            <a:r>
              <a:rPr lang="ru-RU" sz="4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Бублички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» 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русская народная песня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playcast.ru/uploads/2015/08/27/1484247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4055"/>
            <a:ext cx="9080500" cy="64113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rgbClr val="E9C9E4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«Вальс»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В. </a:t>
            </a: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Ребиков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i048.radikal.ru/1207/6b/de02f2a62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7343"/>
            <a:ext cx="9144001" cy="675804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82F"/>
                </a:solidFill>
                <a:latin typeface="Ampir Deco" pitchFamily="2" charset="0"/>
              </a:rPr>
              <a:t>«Тамбурин» </a:t>
            </a:r>
            <a:r>
              <a:rPr lang="ru-RU" sz="48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82F"/>
                </a:solidFill>
                <a:latin typeface="Ampir Deco" pitchFamily="2" charset="0"/>
              </a:rPr>
              <a:t>Обер</a:t>
            </a: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82F"/>
                </a:solidFill>
                <a:latin typeface="Ampir Deco" pitchFamily="2" charset="0"/>
              </a:rPr>
              <a:t> 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82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16632"/>
            <a:ext cx="9144000" cy="67710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i="1" dirty="0" smtClean="0">
                <a:ln/>
                <a:solidFill>
                  <a:srgbClr val="C00000"/>
                </a:solidFill>
                <a:latin typeface="Ampir Deco" pitchFamily="2" charset="0"/>
              </a:rPr>
              <a:t>«Полька «</a:t>
            </a:r>
            <a:r>
              <a:rPr lang="ru-RU" sz="3800" b="1" i="1" dirty="0" err="1" smtClean="0">
                <a:ln/>
                <a:solidFill>
                  <a:srgbClr val="C00000"/>
                </a:solidFill>
                <a:latin typeface="Ampir Deco" pitchFamily="2" charset="0"/>
              </a:rPr>
              <a:t>Трик-Трак</a:t>
            </a:r>
            <a:r>
              <a:rPr lang="ru-RU" sz="3800" b="1" i="1" dirty="0" smtClean="0">
                <a:ln/>
                <a:solidFill>
                  <a:srgbClr val="C00000"/>
                </a:solidFill>
                <a:latin typeface="Ampir Deco" pitchFamily="2" charset="0"/>
              </a:rPr>
              <a:t>» И. Штраус </a:t>
            </a:r>
          </a:p>
        </p:txBody>
      </p:sp>
      <p:pic>
        <p:nvPicPr>
          <p:cNvPr id="16386" name="Picture 2" descr="http://art-bairam.ru/images/picture/kankan-50x100-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5016" cy="4752528"/>
          </a:xfrm>
          <a:prstGeom prst="rect">
            <a:avLst/>
          </a:prstGeom>
          <a:noFill/>
        </p:spPr>
      </p:pic>
      <p:pic>
        <p:nvPicPr>
          <p:cNvPr id="6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D:\Desktop\ВЕСНА идёт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974" cy="66693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rgbClr val="DBA7D4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«Ария» </a:t>
            </a: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Перголези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edu54.ru/sites/default/files/images/2011/04/314624a53a1dfdacf73656c2ae6347c69a1d061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66867" cy="5760639"/>
          </a:xfrm>
          <a:prstGeom prst="rect">
            <a:avLst/>
          </a:prstGeom>
          <a:noFill/>
        </p:spPr>
      </p:pic>
      <p:pic>
        <p:nvPicPr>
          <p:cNvPr id="3074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«Селезень» </a:t>
            </a: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Владыкина-Бачинская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f.musiczona.net/_dr/2/2332763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537"/>
            <a:ext cx="9144000" cy="68064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«Дым» Дж.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Керн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D:\Desktop\ВЕСНА идёт\1193054778_44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49" y="0"/>
            <a:ext cx="9176649" cy="68580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5777388"/>
            <a:ext cx="9144000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mpir Deco" pitchFamily="2" charset="0"/>
              </a:rPr>
              <a:t>До новых встреч…</a:t>
            </a:r>
            <a:endParaRPr lang="ru-RU" sz="66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mpir Deco" pitchFamily="2" charset="0"/>
            </a:endParaRPr>
          </a:p>
        </p:txBody>
      </p:sp>
      <p:pic>
        <p:nvPicPr>
          <p:cNvPr id="2050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27384"/>
            <a:ext cx="9289032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упить, куплю живопись. Экспозиция 1980-1990-е гг. Артпанорам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4000" cy="5904656"/>
          </a:xfrm>
          <a:prstGeom prst="rect">
            <a:avLst/>
          </a:prstGeom>
          <a:noFill/>
        </p:spPr>
      </p:pic>
      <p:pic>
        <p:nvPicPr>
          <p:cNvPr id="3074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7384"/>
            <a:ext cx="9144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/>
                <a:solidFill>
                  <a:srgbClr val="002060"/>
                </a:solidFill>
                <a:latin typeface="Ampir Deco" pitchFamily="2" charset="0"/>
              </a:rPr>
              <a:t>«Марширующие поросята» Берлин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madam-internet.com/wp-content/uploads/2016/02/Ferenczy_Round_D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231"/>
            <a:ext cx="9144000" cy="6569129"/>
          </a:xfrm>
          <a:prstGeom prst="rect">
            <a:avLst/>
          </a:prstGeom>
          <a:noFill/>
        </p:spPr>
      </p:pic>
      <p:pic>
        <p:nvPicPr>
          <p:cNvPr id="3074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7384"/>
            <a:ext cx="9144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/>
                <a:solidFill>
                  <a:srgbClr val="002060"/>
                </a:solidFill>
                <a:latin typeface="Ampir Deco" pitchFamily="2" charset="0"/>
              </a:rPr>
              <a:t>«Выйди Маша» Ю. </a:t>
            </a:r>
            <a:r>
              <a:rPr lang="ru-RU" sz="3600" b="1" i="1" dirty="0" err="1" smtClean="0">
                <a:ln/>
                <a:solidFill>
                  <a:srgbClr val="002060"/>
                </a:solidFill>
                <a:latin typeface="Ampir Deco" pitchFamily="2" charset="0"/>
              </a:rPr>
              <a:t>Вейсберг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vitppt.com.ua/images/2/1240/960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29821"/>
          </a:xfrm>
          <a:prstGeom prst="rect">
            <a:avLst/>
          </a:prstGeom>
          <a:noFill/>
        </p:spPr>
      </p:pic>
      <p:pic>
        <p:nvPicPr>
          <p:cNvPr id="3074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6818"/>
            <a:ext cx="9144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«Курочка»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Н. Любарский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s://wallpaperscraft.com/image/butterfly_lilac_flowers_branches_70537_3840x2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568" cy="57332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66C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mpir Deco" pitchFamily="2" charset="0"/>
              </a:rPr>
              <a:t>«Мотылёк» С. </a:t>
            </a:r>
            <a:r>
              <a:rPr lang="ru-RU" sz="4400" b="1" i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mpir Deco" pitchFamily="2" charset="0"/>
              </a:rPr>
              <a:t>Майкапар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D:\Desktop\ВЕСНА идёт\382834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.labirint.ru/images/comments_pic/0851/03lab1vkh1229428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526"/>
            <a:ext cx="9144000" cy="680588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-99392"/>
            <a:ext cx="9144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«Тень-тень»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Калинников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mpir Deco" pitchFamily="2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:\Desktop\ВЕСНА идёт\7623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48699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mpir Deco" pitchFamily="2" charset="0"/>
              </a:rPr>
              <a:t>«Весенний день» С. Шевченко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Academic_ID03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TS010362641</Template>
  <TotalTime>1141</TotalTime>
  <Words>201</Words>
  <Application>Microsoft Office PowerPoint</Application>
  <PresentationFormat>Экран (4:3)</PresentationFormat>
  <Paragraphs>34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Academic_ID03</vt:lpstr>
      <vt:lpstr>Весна идёт, весне дорогу!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Second Title Page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играем и поём</dc:title>
  <dc:creator>ДМШ</dc:creator>
  <cp:lastModifiedBy>ДМШ</cp:lastModifiedBy>
  <cp:revision>114</cp:revision>
  <dcterms:created xsi:type="dcterms:W3CDTF">2015-03-16T07:55:05Z</dcterms:created>
  <dcterms:modified xsi:type="dcterms:W3CDTF">2016-03-18T11:23:59Z</dcterms:modified>
</cp:coreProperties>
</file>