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3" r:id="rId4"/>
    <p:sldId id="257" r:id="rId5"/>
    <p:sldId id="264" r:id="rId6"/>
    <p:sldId id="265" r:id="rId7"/>
    <p:sldId id="266" r:id="rId8"/>
    <p:sldId id="267" r:id="rId9"/>
    <p:sldId id="268" r:id="rId10"/>
    <p:sldId id="273" r:id="rId11"/>
    <p:sldId id="274" r:id="rId12"/>
    <p:sldId id="276" r:id="rId13"/>
    <p:sldId id="277" r:id="rId14"/>
    <p:sldId id="278" r:id="rId15"/>
    <p:sldId id="270" r:id="rId16"/>
    <p:sldId id="279" r:id="rId17"/>
    <p:sldId id="280" r:id="rId18"/>
    <p:sldId id="271" r:id="rId19"/>
    <p:sldId id="275" r:id="rId20"/>
    <p:sldId id="281" r:id="rId21"/>
    <p:sldId id="282" r:id="rId22"/>
    <p:sldId id="272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A7D4"/>
    <a:srgbClr val="66CCFF"/>
    <a:srgbClr val="6699FF"/>
    <a:srgbClr val="0099FF"/>
    <a:srgbClr val="00682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73" d="100"/>
          <a:sy n="73" d="100"/>
        </p:scale>
        <p:origin x="-907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69123"/>
            <a:ext cx="2133600" cy="255586"/>
          </a:xfrm>
        </p:spPr>
        <p:txBody>
          <a:bodyPr anchor="b"/>
          <a:lstStyle/>
          <a:p>
            <a:fld id="{C6407152-2E8D-4D78-AC7D-C0529FDE989A}" type="datetimeFigureOut">
              <a:rPr lang="ru-RU" smtClean="0"/>
              <a:pPr/>
              <a:t>17.03.2015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69123"/>
            <a:ext cx="2895600" cy="255586"/>
          </a:xfrm>
        </p:spPr>
        <p:txBody>
          <a:bodyPr anchor="b"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69123"/>
            <a:ext cx="2133600" cy="255586"/>
          </a:xfrm>
        </p:spPr>
        <p:txBody>
          <a:bodyPr anchor="b"/>
          <a:lstStyle/>
          <a:p>
            <a:fld id="{677F2AD7-C4A7-46C7-ACDD-4CFFD5D2A1C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07152-2E8D-4D78-AC7D-C0529FDE989A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2AD7-C4A7-46C7-ACDD-4CFFD5D2A1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07152-2E8D-4D78-AC7D-C0529FDE989A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2AD7-C4A7-46C7-ACDD-4CFFD5D2A1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07152-2E8D-4D78-AC7D-C0529FDE989A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2AD7-C4A7-46C7-ACDD-4CFFD5D2A1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07152-2E8D-4D78-AC7D-C0529FDE989A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2AD7-C4A7-46C7-ACDD-4CFFD5D2A1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07152-2E8D-4D78-AC7D-C0529FDE989A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2AD7-C4A7-46C7-ACDD-4CFFD5D2A1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07152-2E8D-4D78-AC7D-C0529FDE989A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2AD7-C4A7-46C7-ACDD-4CFFD5D2A1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07152-2E8D-4D78-AC7D-C0529FDE989A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2AD7-C4A7-46C7-ACDD-4CFFD5D2A1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07152-2E8D-4D78-AC7D-C0529FDE989A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2AD7-C4A7-46C7-ACDD-4CFFD5D2A1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07152-2E8D-4D78-AC7D-C0529FDE989A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2AD7-C4A7-46C7-ACDD-4CFFD5D2A1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07152-2E8D-4D78-AC7D-C0529FDE989A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2AD7-C4A7-46C7-ACDD-4CFFD5D2A1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"/>
            </a:scene3d>
            <a:sp3d contourW="12700"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77014"/>
            <a:ext cx="2133600" cy="2920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fld id="{C6407152-2E8D-4D78-AC7D-C0529FDE989A}" type="datetimeFigureOut">
              <a:rPr lang="ru-RU" smtClean="0"/>
              <a:pPr/>
              <a:t>17.03.2015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77014"/>
            <a:ext cx="2895600" cy="2920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77014"/>
            <a:ext cx="2133600" cy="2920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fld id="{677F2AD7-C4A7-46C7-ACDD-4CFFD5D2A1C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 baseline="0">
          <a:ln>
            <a:noFill/>
          </a:ln>
          <a:solidFill>
            <a:schemeClr val="accent1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3200" kern="1200" baseline="0">
          <a:solidFill>
            <a:schemeClr val="accent6">
              <a:lumMod val="50000"/>
            </a:schemeClr>
          </a:solidFill>
          <a:latin typeface="+mn-lt"/>
          <a:ea typeface="+mn-ea"/>
          <a:cs typeface="Tahom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 baseline="0">
          <a:solidFill>
            <a:schemeClr val="accent6">
              <a:lumMod val="50000"/>
            </a:schemeClr>
          </a:solidFill>
          <a:latin typeface="+mn-lt"/>
          <a:ea typeface="+mn-ea"/>
          <a:cs typeface="Tahom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400" kern="1200" baseline="0">
          <a:solidFill>
            <a:schemeClr val="accent6">
              <a:lumMod val="50000"/>
            </a:schemeClr>
          </a:solidFill>
          <a:latin typeface="+mn-lt"/>
          <a:ea typeface="+mn-ea"/>
          <a:cs typeface="Tahom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 baseline="0">
          <a:solidFill>
            <a:schemeClr val="accent6">
              <a:lumMod val="50000"/>
            </a:schemeClr>
          </a:solidFill>
          <a:latin typeface="+mn-lt"/>
          <a:ea typeface="+mn-ea"/>
          <a:cs typeface="Tahom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000" kern="1200" baseline="0">
          <a:solidFill>
            <a:schemeClr val="accent6">
              <a:lumMod val="50000"/>
            </a:schemeClr>
          </a:solidFill>
          <a:latin typeface="+mn-lt"/>
          <a:ea typeface="+mn-ea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chemeClr val="accent6">
              <a:lumMod val="50000"/>
            </a:schemeClr>
          </a:solidFill>
          <a:latin typeface="+mn-lt"/>
          <a:ea typeface="Tahoma" pitchFamily="34" charset="0"/>
          <a:cs typeface="Tahoma" pitchFamily="34" charset="0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chemeClr val="accent6">
              <a:lumMod val="50000"/>
            </a:schemeClr>
          </a:solidFill>
          <a:latin typeface="+mn-lt"/>
          <a:ea typeface="Tahoma" pitchFamily="34" charset="0"/>
          <a:cs typeface="Tahoma" pitchFamily="34" charset="0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600" kern="1200">
          <a:solidFill>
            <a:schemeClr val="accent6">
              <a:lumMod val="50000"/>
            </a:schemeClr>
          </a:solidFill>
          <a:latin typeface="+mn-lt"/>
          <a:ea typeface="Tahoma" pitchFamily="34" charset="0"/>
          <a:cs typeface="Tahoma" pitchFamily="34" charset="0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400" kern="1200">
          <a:solidFill>
            <a:schemeClr val="accent6">
              <a:lumMod val="50000"/>
            </a:schemeClr>
          </a:solidFill>
          <a:latin typeface="+mn-lt"/>
          <a:ea typeface="Tahoma" pitchFamily="34" charset="0"/>
          <a:cs typeface="Tahoma" pitchFamily="34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Pictures\Призентации\PowerPoint-Themes\Pia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88640"/>
            <a:ext cx="9108504" cy="6525344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504" y="1988840"/>
            <a:ext cx="8424936" cy="2088232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00682F"/>
                </a:solidFill>
                <a:latin typeface="Conkordia" pitchFamily="2" charset="0"/>
              </a:rPr>
              <a:t>Фестиваль «Музыкальная весна»</a:t>
            </a:r>
            <a:endParaRPr lang="en-US" sz="7200" b="1" dirty="0">
              <a:solidFill>
                <a:srgbClr val="00682F"/>
              </a:solidFill>
              <a:latin typeface="Conkordia" pitchFamily="2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7504" y="476673"/>
            <a:ext cx="6480720" cy="1152128"/>
          </a:xfrm>
        </p:spPr>
        <p:txBody>
          <a:bodyPr>
            <a:noAutofit/>
          </a:bodyPr>
          <a:lstStyle/>
          <a:p>
            <a:r>
              <a:rPr lang="ru-RU" sz="6600" i="1" dirty="0" smtClean="0">
                <a:solidFill>
                  <a:srgbClr val="FF0000"/>
                </a:solidFill>
                <a:latin typeface="Ampir Deco" pitchFamily="2" charset="0"/>
              </a:rPr>
              <a:t>Мы играем </a:t>
            </a:r>
            <a:br>
              <a:rPr lang="ru-RU" sz="6600" i="1" dirty="0" smtClean="0">
                <a:solidFill>
                  <a:srgbClr val="FF0000"/>
                </a:solidFill>
                <a:latin typeface="Ampir Deco" pitchFamily="2" charset="0"/>
              </a:rPr>
            </a:br>
            <a:r>
              <a:rPr lang="ru-RU" sz="6600" i="1" dirty="0" smtClean="0">
                <a:solidFill>
                  <a:srgbClr val="FF0000"/>
                </a:solidFill>
                <a:latin typeface="Ampir Deco" pitchFamily="2" charset="0"/>
              </a:rPr>
              <a:t>и поём</a:t>
            </a:r>
            <a:endParaRPr lang="ru-RU" sz="6600" i="1" dirty="0">
              <a:solidFill>
                <a:srgbClr val="FF0000"/>
              </a:solidFill>
              <a:latin typeface="Ampir Deco" pitchFamily="2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467544" y="1988840"/>
            <a:ext cx="7452320" cy="2448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"/>
            </a:scene3d>
            <a:sp3d contourW="12700"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uLnTx/>
              <a:uFillTx/>
              <a:latin typeface="+mn-lt"/>
              <a:ea typeface="+mj-ea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5982379"/>
            <a:ext cx="9108504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r" fontAlgn="auto"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cs typeface="Arial" pitchFamily="34" charset="0"/>
              </a:rPr>
              <a:t>Класс преподавателей </a:t>
            </a:r>
            <a:r>
              <a:rPr lang="ru-RU" b="1" i="1" dirty="0" err="1" smtClean="0">
                <a:solidFill>
                  <a:srgbClr val="002060"/>
                </a:solidFill>
                <a:cs typeface="Arial" pitchFamily="34" charset="0"/>
              </a:rPr>
              <a:t>Вашенковой</a:t>
            </a:r>
            <a:r>
              <a:rPr lang="ru-RU" b="1" i="1" dirty="0" smtClean="0">
                <a:solidFill>
                  <a:srgbClr val="002060"/>
                </a:solidFill>
                <a:cs typeface="Arial" pitchFamily="34" charset="0"/>
              </a:rPr>
              <a:t> Ларисы Михайловны,</a:t>
            </a:r>
          </a:p>
          <a:p>
            <a:pPr lvl="0" algn="r" fontAlgn="auto">
              <a:spcAft>
                <a:spcPts val="0"/>
              </a:spcAft>
            </a:pPr>
            <a:r>
              <a:rPr lang="ru-RU" b="1" i="1" dirty="0" smtClean="0">
                <a:solidFill>
                  <a:srgbClr val="002060"/>
                </a:solidFill>
                <a:cs typeface="Arial" pitchFamily="34" charset="0"/>
              </a:rPr>
              <a:t>Иваньевой Анны Юрьевны</a:t>
            </a:r>
            <a:endParaRPr lang="ru-RU" b="1" i="1" dirty="0">
              <a:solidFill>
                <a:srgbClr val="00206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Leopold - Кот Леополь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6667500" cy="5053583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5940152" y="404664"/>
            <a:ext cx="30508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i="1" dirty="0" smtClean="0">
                <a:ln/>
                <a:solidFill>
                  <a:srgbClr val="C00000"/>
                </a:solidFill>
                <a:latin typeface="Ampir Deco" pitchFamily="2" charset="0"/>
              </a:rPr>
              <a:t>«</a:t>
            </a:r>
            <a:r>
              <a:rPr lang="ru-RU" sz="4800" b="1" i="1" dirty="0" smtClean="0">
                <a:ln/>
                <a:solidFill>
                  <a:srgbClr val="C00000"/>
                </a:solidFill>
                <a:latin typeface="Ampir Deco" pitchFamily="2" charset="0"/>
              </a:rPr>
              <a:t>Песенка</a:t>
            </a:r>
          </a:p>
          <a:p>
            <a:pPr algn="ctr"/>
            <a:r>
              <a:rPr lang="ru-RU" sz="4800" b="1" i="1" dirty="0" smtClean="0">
                <a:ln/>
                <a:solidFill>
                  <a:srgbClr val="C00000"/>
                </a:solidFill>
                <a:latin typeface="Ampir Deco" pitchFamily="2" charset="0"/>
              </a:rPr>
              <a:t>кота </a:t>
            </a:r>
          </a:p>
        </p:txBody>
      </p:sp>
      <p:sp>
        <p:nvSpPr>
          <p:cNvPr id="14" name="Прямоугольник 13"/>
          <p:cNvSpPr/>
          <p:nvPr/>
        </p:nvSpPr>
        <p:spPr>
          <a:xfrm rot="19519702">
            <a:off x="4675093" y="3178071"/>
            <a:ext cx="39340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i="1" dirty="0" smtClean="0">
                <a:ln/>
                <a:solidFill>
                  <a:srgbClr val="C00000"/>
                </a:solidFill>
                <a:latin typeface="Ampir Deco" pitchFamily="2" charset="0"/>
              </a:rPr>
              <a:t>Леопольда»</a:t>
            </a:r>
            <a:endParaRPr lang="ru-RU" sz="4800" b="1" dirty="0">
              <a:ln/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Свадьба в стиле Стиляг ч.2 Праздничный Портал Крым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48680"/>
            <a:ext cx="8940717" cy="5040560"/>
          </a:xfrm>
          <a:prstGeom prst="cloud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-27384"/>
            <a:ext cx="9144000" cy="70788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mpir Deco" pitchFamily="2" charset="0"/>
              </a:rPr>
              <a:t>«Счастливые </a:t>
            </a:r>
            <a:r>
              <a:rPr lang="ru-RU" sz="40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mpir Deco" pitchFamily="2" charset="0"/>
              </a:rPr>
              <a:t>буги</a:t>
            </a:r>
            <a:r>
              <a:rPr lang="ru-RU" sz="4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mpir Deco" pitchFamily="2" charset="0"/>
              </a:rPr>
              <a:t>» </a:t>
            </a:r>
            <a:r>
              <a:rPr lang="ru-RU" sz="40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mpir Deco" pitchFamily="2" charset="0"/>
              </a:rPr>
              <a:t>Градески</a:t>
            </a:r>
            <a:r>
              <a:rPr lang="ru-RU" sz="4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mpir Deco" pitchFamily="2" charset="0"/>
              </a:rPr>
              <a:t> 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Скачать Юлия Славянская Плачут Богородицы Образа на Show.pp.ua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17106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504" y="128826"/>
            <a:ext cx="8820472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mpir Deco" pitchFamily="2" charset="0"/>
              </a:rPr>
              <a:t>«Мамин вальс» </a:t>
            </a:r>
            <a:r>
              <a:rPr lang="ru-RU" sz="36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mpir Deco" pitchFamily="2" charset="0"/>
              </a:rPr>
              <a:t>Львов-Компанеец</a:t>
            </a:r>
            <a:r>
              <a:rPr lang="ru-RU" sz="4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mpir Deco" pitchFamily="2" charset="0"/>
              </a:rPr>
              <a:t> 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ДЕТСКИЕ ПЕСНИ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8964488" cy="662473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56818"/>
            <a:ext cx="91085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mpir Deco" pitchFamily="2" charset="0"/>
              </a:rPr>
              <a:t>«Танец маленьких утят» 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Клип &quot;La Donna Mobile&quot; Официальный сайт Витас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38" y="116632"/>
            <a:ext cx="9046066" cy="666936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44624"/>
            <a:ext cx="9144000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mpir Deco" pitchFamily="2" charset="0"/>
              </a:rPr>
              <a:t>«Песенка Герцога» </a:t>
            </a:r>
            <a:r>
              <a:rPr lang="ru-RU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mpir Deco" pitchFamily="2" charset="0"/>
              </a:rPr>
              <a:t>Верди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Second Title Page</a:t>
            </a:r>
          </a:p>
        </p:txBody>
      </p:sp>
      <p:pic>
        <p:nvPicPr>
          <p:cNvPr id="26626" name="Picture 2" descr="Современные Ритмы &quot; МЫ знаем - Gde.kg! афиша Бишкека, клубы Бишкека, досуг и отдых в Бишкеке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008"/>
            <a:ext cx="9144000" cy="645333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6021288"/>
            <a:ext cx="9144000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i="1" dirty="0" smtClean="0">
                <a:ln/>
                <a:solidFill>
                  <a:srgbClr val="C00000"/>
                </a:solidFill>
                <a:latin typeface="Ampir Deco" pitchFamily="2" charset="0"/>
              </a:rPr>
              <a:t>«Мороженое» </a:t>
            </a:r>
            <a:r>
              <a:rPr lang="ru-RU" sz="3200" b="1" i="1" dirty="0" err="1" smtClean="0">
                <a:ln/>
                <a:solidFill>
                  <a:srgbClr val="C00000"/>
                </a:solidFill>
                <a:latin typeface="Ampir Deco" pitchFamily="2" charset="0"/>
              </a:rPr>
              <a:t>Градески</a:t>
            </a:r>
            <a:endParaRPr lang="ru-RU" sz="3200" b="1" dirty="0">
              <a:ln/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Мой Мир@Mail.Ru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-27384"/>
            <a:ext cx="9071992" cy="68056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496" y="6105490"/>
            <a:ext cx="9036496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mpir Deco" pitchFamily="2" charset="0"/>
              </a:rPr>
              <a:t>«Мелодия» </a:t>
            </a:r>
            <a:r>
              <a:rPr lang="ru-RU" sz="3600" b="1" i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mpir Deco" pitchFamily="2" charset="0"/>
              </a:rPr>
              <a:t>Марриконе</a:t>
            </a:r>
            <a:r>
              <a:rPr lang="ru-RU" sz="4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mpir Deco" pitchFamily="2" charset="0"/>
              </a:rPr>
              <a:t> 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allettschule Prokop - Bil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008"/>
            <a:ext cx="9143638" cy="659735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6021288"/>
            <a:ext cx="9144000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i="1" dirty="0" smtClean="0">
                <a:ln/>
                <a:solidFill>
                  <a:srgbClr val="C00000"/>
                </a:solidFill>
                <a:latin typeface="Ampir Deco" pitchFamily="2" charset="0"/>
              </a:rPr>
              <a:t>«</a:t>
            </a:r>
            <a:r>
              <a:rPr lang="ru-RU" sz="4000" b="1" i="1" dirty="0" smtClean="0">
                <a:ln/>
                <a:solidFill>
                  <a:srgbClr val="C00000"/>
                </a:solidFill>
                <a:latin typeface="Ampir Deco" pitchFamily="2" charset="0"/>
              </a:rPr>
              <a:t>Регтайм</a:t>
            </a:r>
            <a:r>
              <a:rPr lang="ru-RU" sz="4000" b="1" i="1" dirty="0" smtClean="0">
                <a:ln/>
                <a:solidFill>
                  <a:srgbClr val="C00000"/>
                </a:solidFill>
                <a:latin typeface="Ampir Deco" pitchFamily="2" charset="0"/>
              </a:rPr>
              <a:t>» </a:t>
            </a:r>
            <a:r>
              <a:rPr lang="ru-RU" sz="3200" b="1" i="1" dirty="0" smtClean="0">
                <a:ln/>
                <a:solidFill>
                  <a:srgbClr val="C00000"/>
                </a:solidFill>
                <a:latin typeface="Ampir Deco" pitchFamily="2" charset="0"/>
              </a:rPr>
              <a:t>Смирнова</a:t>
            </a:r>
            <a:endParaRPr lang="ru-RU" sz="3200" b="1" dirty="0">
              <a:ln/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896544" y="163666"/>
            <a:ext cx="4211960" cy="218521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i="1" u="sng" dirty="0" smtClean="0">
                <a:ln/>
                <a:solidFill>
                  <a:srgbClr val="FF0000"/>
                </a:solidFill>
                <a:latin typeface="Ampir Deco" pitchFamily="2" charset="0"/>
              </a:rPr>
              <a:t>Румба </a:t>
            </a:r>
            <a:r>
              <a:rPr lang="ru-RU" sz="4000" b="1" i="1" dirty="0" smtClean="0">
                <a:ln/>
                <a:solidFill>
                  <a:srgbClr val="FF0000"/>
                </a:solidFill>
                <a:latin typeface="Ampir Deco" pitchFamily="2" charset="0"/>
              </a:rPr>
              <a:t>– </a:t>
            </a:r>
            <a:r>
              <a:rPr lang="ru-RU" sz="3200" b="1" dirty="0" smtClean="0">
                <a:ln/>
                <a:solidFill>
                  <a:srgbClr val="FF0000"/>
                </a:solidFill>
                <a:latin typeface="Ampir Deco" pitchFamily="2" charset="0"/>
              </a:rPr>
              <a:t>парный кубинский танец африканского происхождения</a:t>
            </a:r>
            <a:endParaRPr lang="ru-RU" sz="3200" b="1" dirty="0">
              <a:ln/>
              <a:solidFill>
                <a:srgbClr val="FF0000"/>
              </a:solidFill>
            </a:endParaRPr>
          </a:p>
        </p:txBody>
      </p:sp>
      <p:pic>
        <p:nvPicPr>
          <p:cNvPr id="7170" name="Picture 2" descr="http://img0.liveinternet.ru/images/attach/c/7/98/63/98063314_large_5005793_1307084520_orish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0"/>
            <a:ext cx="4929738" cy="450912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7172" name="Picture 4" descr="Свадебный танец - ТАМАДА АЛЕКСАНДР КУРТ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8419" y="2492896"/>
            <a:ext cx="5340085" cy="4293096"/>
          </a:xfrm>
          <a:prstGeom prst="round2DiagRect">
            <a:avLst/>
          </a:prstGeom>
          <a:noFill/>
          <a:ln w="38100">
            <a:solidFill>
              <a:srgbClr val="FFFF0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179512" y="4748951"/>
            <a:ext cx="3384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u="sng" dirty="0" smtClean="0">
                <a:ln/>
                <a:solidFill>
                  <a:srgbClr val="FF0000"/>
                </a:solidFill>
                <a:latin typeface="Ampir Deco" pitchFamily="2" charset="0"/>
              </a:rPr>
              <a:t>«Румба»</a:t>
            </a:r>
            <a:r>
              <a:rPr lang="ru-RU" sz="4000" b="1" i="1" dirty="0" smtClean="0">
                <a:ln/>
                <a:solidFill>
                  <a:srgbClr val="FF0000"/>
                </a:solidFill>
                <a:latin typeface="Ampir Deco" pitchFamily="2" charset="0"/>
              </a:rPr>
              <a:t> </a:t>
            </a:r>
            <a:r>
              <a:rPr lang="ru-RU" sz="3200" b="1" dirty="0" smtClean="0">
                <a:ln/>
                <a:solidFill>
                  <a:srgbClr val="FF0000"/>
                </a:solidFill>
                <a:latin typeface="Ampir Deco" pitchFamily="2" charset="0"/>
              </a:rPr>
              <a:t>Смирнова </a:t>
            </a:r>
            <a:endParaRPr lang="ru-RU" sz="32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Picture 6" descr="Букет на пианино крестиком Жозефи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2079" y="44624"/>
            <a:ext cx="5686425" cy="6741368"/>
          </a:xfrm>
          <a:prstGeom prst="rect">
            <a:avLst/>
          </a:prstGeom>
          <a:noFill/>
        </p:spPr>
      </p:pic>
      <p:pic>
        <p:nvPicPr>
          <p:cNvPr id="2" name="Picture 2" descr="D:\Pictures\АФИШИ\Мама\мама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31685" y="-29933"/>
            <a:ext cx="5351757" cy="6915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771800" y="0"/>
            <a:ext cx="62646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000" b="1" i="1" dirty="0" smtClean="0">
                <a:ln/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mpir Deco" pitchFamily="2" charset="0"/>
              </a:rPr>
              <a:t>«Мама» В. </a:t>
            </a:r>
            <a:r>
              <a:rPr lang="ru-RU" sz="4000" b="1" i="1" dirty="0" err="1" smtClean="0">
                <a:ln/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mpir Deco" pitchFamily="2" charset="0"/>
              </a:rPr>
              <a:t>Коровицын</a:t>
            </a:r>
            <a:endParaRPr lang="ru-RU" sz="4000" b="1" i="1" dirty="0" smtClean="0">
              <a:ln/>
              <a:solidFill>
                <a:srgbClr val="C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Ampir Dec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Дневник iritikhonova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60648"/>
            <a:ext cx="3096344" cy="4128460"/>
          </a:xfrm>
          <a:prstGeom prst="ellipse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107504" y="4365104"/>
            <a:ext cx="3635896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lvl="0" algn="r" fontAlgn="auto">
              <a:spcAft>
                <a:spcPts val="0"/>
              </a:spcAft>
              <a:defRPr/>
            </a:pPr>
            <a:r>
              <a:rPr lang="ru-RU" sz="1800" b="1" i="1" dirty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Arial" pitchFamily="34" charset="0"/>
              </a:rPr>
              <a:t>Исаак Дунаевский – </a:t>
            </a:r>
          </a:p>
          <a:p>
            <a:pPr lvl="0" algn="r" fontAlgn="auto">
              <a:spcAft>
                <a:spcPts val="0"/>
              </a:spcAft>
              <a:defRPr/>
            </a:pPr>
            <a:r>
              <a:rPr lang="ru-RU" sz="1800" b="1" i="1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rPr>
              <a:t>115</a:t>
            </a:r>
            <a:r>
              <a:rPr lang="ru-RU" sz="18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Arial" pitchFamily="34" charset="0"/>
              </a:rPr>
              <a:t> лет со дня рождения</a:t>
            </a:r>
          </a:p>
        </p:txBody>
      </p:sp>
      <p:pic>
        <p:nvPicPr>
          <p:cNvPr id="8196" name="Picture 4" descr="Максим Дунаевский возглавит жюри фестиваля &quot;Славянский Базар в Витебске&quot; Новости Витебска и Витебской области Витебс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632200"/>
            <a:ext cx="4161213" cy="3109168"/>
          </a:xfrm>
          <a:prstGeom prst="round2Diag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1907704" y="5733256"/>
            <a:ext cx="3419872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lvl="0" algn="r" fontAlgn="auto">
              <a:spcAft>
                <a:spcPts val="0"/>
              </a:spcAft>
            </a:pPr>
            <a:r>
              <a:rPr lang="ru-RU" sz="1800" b="1" i="1" dirty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Arial" pitchFamily="34" charset="0"/>
              </a:rPr>
              <a:t>Максим Дунаевский – </a:t>
            </a:r>
          </a:p>
          <a:p>
            <a:pPr lvl="0" algn="r" fontAlgn="auto">
              <a:spcAft>
                <a:spcPts val="0"/>
              </a:spcAft>
            </a:pPr>
            <a:r>
              <a:rPr lang="ru-RU" sz="1800" b="1" i="1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rPr>
              <a:t>70 лет со дня рождения</a:t>
            </a:r>
          </a:p>
        </p:txBody>
      </p:sp>
      <p:pic>
        <p:nvPicPr>
          <p:cNvPr id="8198" name="Picture 6" descr="Телеканал &quot;Культура&quot;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88640"/>
            <a:ext cx="4139951" cy="3104965"/>
          </a:xfrm>
          <a:prstGeom prst="round2Diag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3203848" y="2926685"/>
            <a:ext cx="3491880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lvl="0" algn="r" fontAlgn="auto">
              <a:spcAft>
                <a:spcPts val="0"/>
              </a:spcAft>
            </a:pPr>
            <a:r>
              <a:rPr lang="ru-RU" sz="1800" b="1" i="1" dirty="0" err="1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Arial" pitchFamily="34" charset="0"/>
              </a:rPr>
              <a:t>Генадий</a:t>
            </a:r>
            <a:r>
              <a:rPr lang="ru-RU" sz="1800" b="1" i="1" dirty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Arial" pitchFamily="34" charset="0"/>
              </a:rPr>
              <a:t> Гладков – </a:t>
            </a:r>
          </a:p>
          <a:p>
            <a:pPr lvl="0" algn="r" fontAlgn="auto">
              <a:spcAft>
                <a:spcPts val="0"/>
              </a:spcAft>
            </a:pPr>
            <a:r>
              <a:rPr lang="ru-RU" sz="1800" b="1" i="1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rPr>
              <a:t>80 лет со дня рождения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627784" y="188640"/>
            <a:ext cx="25375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Ampir Deco" pitchFamily="2" charset="0"/>
              </a:rPr>
              <a:t>2015 год</a:t>
            </a:r>
            <a:endParaRPr lang="ru-RU" sz="40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Бабочки бесплатно скачать. Обои бабоч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6150114"/>
            <a:ext cx="9144000" cy="769441"/>
          </a:xfrm>
          <a:prstGeom prst="rect">
            <a:avLst/>
          </a:prstGeom>
          <a:solidFill>
            <a:srgbClr val="66CCFF"/>
          </a:solidFill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mpir Deco" pitchFamily="2" charset="0"/>
              </a:rPr>
              <a:t>«</a:t>
            </a:r>
            <a:r>
              <a:rPr lang="ru-RU" sz="44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mpir Deco" pitchFamily="2" charset="0"/>
              </a:rPr>
              <a:t>Бабочки</a:t>
            </a:r>
            <a:r>
              <a:rPr lang="ru-RU" sz="44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mpir Deco" pitchFamily="2" charset="0"/>
              </a:rPr>
              <a:t>» </a:t>
            </a:r>
            <a:r>
              <a:rPr lang="ru-RU" sz="4400" b="1" i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mpir Deco" pitchFamily="2" charset="0"/>
              </a:rPr>
              <a:t>Паулс</a:t>
            </a:r>
            <a:endParaRPr lang="ru-RU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C0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ACH Theatre - An Austin Theatre Blog &quot; Photos from RAGTI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80512" cy="646860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56818"/>
            <a:ext cx="9180512" cy="707886"/>
          </a:xfrm>
          <a:prstGeom prst="rect">
            <a:avLst/>
          </a:prstGeom>
          <a:solidFill>
            <a:srgbClr val="DBA7D4"/>
          </a:solid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mpir Deco" pitchFamily="2" charset="0"/>
              </a:rPr>
              <a:t>«</a:t>
            </a:r>
            <a:r>
              <a:rPr lang="ru-RU" sz="4000" b="1" i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mpir Deco" pitchFamily="2" charset="0"/>
              </a:rPr>
              <a:t>Регштайм</a:t>
            </a:r>
            <a:r>
              <a:rPr lang="ru-RU" sz="40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mpir Deco" pitchFamily="2" charset="0"/>
              </a:rPr>
              <a:t>» Смирнова </a:t>
            </a:r>
            <a:endParaRPr lang="ru-RU" sz="3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Second Title Page</a:t>
            </a:r>
          </a:p>
        </p:txBody>
      </p:sp>
      <p:pic>
        <p:nvPicPr>
          <p:cNvPr id="24578" name="Picture 2" descr="1 июня-День защиты детей. - Страница 2 - Фору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29" y="44624"/>
            <a:ext cx="9083675" cy="672452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692696"/>
            <a:ext cx="9144000" cy="1107996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mpir Deco" pitchFamily="2" charset="0"/>
              </a:rPr>
              <a:t>До новых встреч…</a:t>
            </a:r>
            <a:endParaRPr lang="ru-RU" sz="6600" b="1" cap="none" spc="0" dirty="0">
              <a:ln w="19050">
                <a:solidFill>
                  <a:srgbClr val="FFFF00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mpir Deco" pitchFamily="2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7504" y="4365104"/>
            <a:ext cx="3635896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lvl="0" algn="r" fontAlgn="auto">
              <a:spcAft>
                <a:spcPts val="0"/>
              </a:spcAft>
              <a:defRPr/>
            </a:pPr>
            <a:r>
              <a:rPr lang="ru-RU" sz="1800" b="1" i="1" dirty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Arial" pitchFamily="34" charset="0"/>
              </a:rPr>
              <a:t>Исаак Дунаевский – </a:t>
            </a:r>
          </a:p>
          <a:p>
            <a:pPr lvl="0" algn="r" fontAlgn="auto">
              <a:spcAft>
                <a:spcPts val="0"/>
              </a:spcAft>
              <a:defRPr/>
            </a:pPr>
            <a:r>
              <a:rPr lang="ru-RU" sz="1800" b="1" i="1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rPr>
              <a:t>115</a:t>
            </a:r>
            <a:r>
              <a:rPr lang="ru-RU" sz="18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Arial" pitchFamily="34" charset="0"/>
              </a:rPr>
              <a:t> лет со дня рождения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23928" y="1052736"/>
            <a:ext cx="5040560" cy="163121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lvl="0" algn="r" fontAlgn="auto"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+mn-lt"/>
              </a:rPr>
              <a:t>С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оветский и российский композитор, автор музыки к популярным кино-                                   и телефильмам, мультфильмам и мюзиклам.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067944" y="188640"/>
            <a:ext cx="5076056" cy="792088"/>
          </a:xfrm>
        </p:spPr>
        <p:txBody>
          <a:bodyPr>
            <a:noAutofit/>
          </a:bodyPr>
          <a:lstStyle/>
          <a:p>
            <a:r>
              <a:rPr lang="ru-RU" sz="3600" i="1" dirty="0" err="1" smtClean="0">
                <a:solidFill>
                  <a:srgbClr val="FF0000"/>
                </a:solidFill>
                <a:latin typeface="+mn-lt"/>
              </a:rPr>
              <a:t>Генадий</a:t>
            </a:r>
            <a:r>
              <a:rPr lang="ru-RU" sz="3600" i="1" dirty="0" smtClean="0">
                <a:solidFill>
                  <a:srgbClr val="FF0000"/>
                </a:solidFill>
                <a:latin typeface="+mn-lt"/>
              </a:rPr>
              <a:t> Гладков</a:t>
            </a:r>
            <a:endParaRPr lang="ru-RU" sz="3600" i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8200" name="Picture 8" descr="Фото &quot;Геннадий Гладков.&quot;Москва-праздник города&quot;&quot;, Москва, Фотоаппарат:: С... - на сайте PhotoRegion.ru - тематические галереи а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44624"/>
            <a:ext cx="4029337" cy="5947362"/>
          </a:xfrm>
          <a:prstGeom prst="round2Diag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8202" name="Picture 10" descr="Лучшие мультфильмы, музыку для которых написал Геннадий Глад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3996" y="2924944"/>
            <a:ext cx="4762500" cy="3810001"/>
          </a:xfrm>
          <a:prstGeom prst="round2Diag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Second Title Page</a:t>
            </a:r>
          </a:p>
        </p:txBody>
      </p:sp>
      <p:pic>
        <p:nvPicPr>
          <p:cNvPr id="2" name="Picture 2" descr="Шикарный олень с большими рогами, с оленями обои, фото, картинки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130" y="188640"/>
            <a:ext cx="9172130" cy="655272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11663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mpir Deco" pitchFamily="2" charset="0"/>
              </a:rPr>
              <a:t>«Большой олень» </a:t>
            </a:r>
            <a:r>
              <a:rPr lang="ru-RU" sz="1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mpir Deco" pitchFamily="2" charset="0"/>
              </a:rPr>
              <a:t>французская песня в обр. Г. Гладкова</a:t>
            </a:r>
            <a:endParaRPr lang="ru-RU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Second Title Page</a:t>
            </a:r>
          </a:p>
        </p:txBody>
      </p:sp>
      <p:pic>
        <p:nvPicPr>
          <p:cNvPr id="20482" name="Picture 2" descr="Купить, куплю живопись. Экспозиция 1980-1990-е гг. Артпанорама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624"/>
            <a:ext cx="9144000" cy="671216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-27384"/>
            <a:ext cx="9144000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i="1" dirty="0" smtClean="0">
                <a:ln/>
                <a:solidFill>
                  <a:srgbClr val="002060"/>
                </a:solidFill>
                <a:latin typeface="Ampir Deco" pitchFamily="2" charset="0"/>
              </a:rPr>
              <a:t>«Три поросёнка» </a:t>
            </a:r>
            <a:r>
              <a:rPr lang="ru-RU" sz="3200" b="1" i="1" dirty="0" err="1" smtClean="0">
                <a:ln/>
                <a:solidFill>
                  <a:srgbClr val="002060"/>
                </a:solidFill>
                <a:latin typeface="Ampir Deco" pitchFamily="2" charset="0"/>
              </a:rPr>
              <a:t>Уотт</a:t>
            </a:r>
            <a:r>
              <a:rPr lang="ru-RU" sz="3200" b="1" i="1" dirty="0" smtClean="0">
                <a:ln/>
                <a:solidFill>
                  <a:srgbClr val="002060"/>
                </a:solidFill>
                <a:latin typeface="Ampir Deco" pitchFamily="2" charset="0"/>
              </a:rPr>
              <a:t> - </a:t>
            </a:r>
            <a:r>
              <a:rPr lang="ru-RU" sz="3200" b="1" i="1" dirty="0" err="1" smtClean="0">
                <a:ln/>
                <a:solidFill>
                  <a:srgbClr val="002060"/>
                </a:solidFill>
                <a:latin typeface="Ampir Deco" pitchFamily="2" charset="0"/>
              </a:rPr>
              <a:t>Барсукова</a:t>
            </a:r>
            <a:endParaRPr lang="ru-RU" sz="3200" b="1" dirty="0">
              <a:ln/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D:\Desktop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09037" cy="640871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5685055"/>
            <a:ext cx="9144000" cy="1200329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mpir Deco" pitchFamily="2" charset="0"/>
              </a:rPr>
              <a:t>«Песенка Львёнка и Черепахи» </a:t>
            </a:r>
            <a:r>
              <a:rPr lang="ru-RU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mpir Deco" pitchFamily="2" charset="0"/>
              </a:rPr>
              <a:t>Г. Гладков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Бременские музыканты (1969) &quot; HappyMults - скачать бесплатно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44624"/>
            <a:ext cx="9180512" cy="669674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6150114"/>
            <a:ext cx="9144000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i="1" dirty="0" smtClean="0">
                <a:ln/>
                <a:solidFill>
                  <a:srgbClr val="C00000"/>
                </a:solidFill>
                <a:latin typeface="Ampir Deco" pitchFamily="2" charset="0"/>
              </a:rPr>
              <a:t>«Песенка друзей» </a:t>
            </a:r>
            <a:r>
              <a:rPr lang="ru-RU" sz="3200" b="1" i="1" dirty="0" smtClean="0">
                <a:ln/>
                <a:solidFill>
                  <a:srgbClr val="C00000"/>
                </a:solidFill>
                <a:latin typeface="Ampir Deco" pitchFamily="2" charset="0"/>
              </a:rPr>
              <a:t>Г. Гладков</a:t>
            </a:r>
            <a:endParaRPr lang="ru-RU" sz="3200" b="1" dirty="0">
              <a:ln/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Second Title Page</a:t>
            </a:r>
          </a:p>
        </p:txBody>
      </p:sp>
      <p:pic>
        <p:nvPicPr>
          <p:cNvPr id="21506" name="Picture 2" descr="Утро с незабудками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-27384"/>
            <a:ext cx="9144000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i="1" dirty="0" smtClean="0">
                <a:ln/>
                <a:solidFill>
                  <a:srgbClr val="002060"/>
                </a:solidFill>
                <a:latin typeface="Ampir Deco" pitchFamily="2" charset="0"/>
              </a:rPr>
              <a:t>«Вальс маленькой феи» </a:t>
            </a:r>
            <a:r>
              <a:rPr lang="ru-RU" sz="3200" b="1" i="1" dirty="0" err="1" smtClean="0">
                <a:ln/>
                <a:solidFill>
                  <a:srgbClr val="002060"/>
                </a:solidFill>
                <a:latin typeface="Ampir Deco" pitchFamily="2" charset="0"/>
              </a:rPr>
              <a:t>Стреаббог</a:t>
            </a:r>
            <a:endParaRPr lang="ru-RU" sz="3200" b="1" dirty="0">
              <a:ln/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Женский Клуб - Мамин Клу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542"/>
            <a:ext cx="9144000" cy="680845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-27384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mpir Deco" pitchFamily="2" charset="0"/>
              </a:rPr>
              <a:t>«Негритянская колыбельная» 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Academic_ID03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TS010362641</Template>
  <TotalTime>639</TotalTime>
  <Words>195</Words>
  <Application>Microsoft Office PowerPoint</Application>
  <PresentationFormat>Экран (4:3)</PresentationFormat>
  <Paragraphs>42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Academic_ID03</vt:lpstr>
      <vt:lpstr>Мы играем  и поём</vt:lpstr>
      <vt:lpstr>Слайд 2</vt:lpstr>
      <vt:lpstr>Генадий Гладков</vt:lpstr>
      <vt:lpstr>Second Title Page</vt:lpstr>
      <vt:lpstr>Second Title Page</vt:lpstr>
      <vt:lpstr>Слайд 6</vt:lpstr>
      <vt:lpstr>Слайд 7</vt:lpstr>
      <vt:lpstr>Second Title Page</vt:lpstr>
      <vt:lpstr>Слайд 9</vt:lpstr>
      <vt:lpstr>Слайд 10</vt:lpstr>
      <vt:lpstr>Слайд 11</vt:lpstr>
      <vt:lpstr>Слайд 12</vt:lpstr>
      <vt:lpstr>Слайд 13</vt:lpstr>
      <vt:lpstr>Слайд 14</vt:lpstr>
      <vt:lpstr>Second Title Page</vt:lpstr>
      <vt:lpstr>Слайд 16</vt:lpstr>
      <vt:lpstr>Слайд 17</vt:lpstr>
      <vt:lpstr>Слайд 18</vt:lpstr>
      <vt:lpstr>Слайд 19</vt:lpstr>
      <vt:lpstr>Слайд 20</vt:lpstr>
      <vt:lpstr>Слайд 21</vt:lpstr>
      <vt:lpstr>Second Title Page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играем и поём</dc:title>
  <dc:creator>ДМШ</dc:creator>
  <cp:lastModifiedBy>ДМШ</cp:lastModifiedBy>
  <cp:revision>55</cp:revision>
  <dcterms:created xsi:type="dcterms:W3CDTF">2015-03-16T07:55:05Z</dcterms:created>
  <dcterms:modified xsi:type="dcterms:W3CDTF">2015-03-17T09:27:36Z</dcterms:modified>
</cp:coreProperties>
</file>