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Default Extension="png" ContentType="image/png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3" r:id="rId1"/>
    <p:sldMasterId id="2147483816" r:id="rId2"/>
    <p:sldMasterId id="2147483828" r:id="rId3"/>
    <p:sldMasterId id="2147483840" r:id="rId4"/>
    <p:sldMasterId id="2147483876" r:id="rId5"/>
  </p:sldMasterIdLst>
  <p:sldIdLst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5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6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1498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en-M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7EA5BF-CE86-4256-9EBE-9DB9A150B4A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884552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M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BD2B3-02CC-4488-A83F-64B41403DF1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7654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533400"/>
            <a:ext cx="20955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533400"/>
            <a:ext cx="61341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M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125588-1D70-40D1-8568-FD5C9CB549D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28521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3300" y="1143001"/>
            <a:ext cx="2603501" cy="228599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199" y="982132"/>
            <a:ext cx="5246370" cy="507492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3301" y="3513665"/>
            <a:ext cx="2603500" cy="210312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22.04.2014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534545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en-M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513C8-454C-4EDF-A86B-2D8E19469453}" type="slidenum">
              <a:rPr lang="en-MY"/>
              <a:pPr>
                <a:defRPr/>
              </a:pPr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4165808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M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F4639-5A39-4672-BF59-2DC1CFCE0CD6}" type="slidenum">
              <a:rPr lang="en-MY"/>
              <a:pPr>
                <a:defRPr/>
              </a:pPr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110930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AC152-332F-4964-BF87-167A2E631F34}" type="slidenum">
              <a:rPr lang="en-MY"/>
              <a:pPr>
                <a:defRPr/>
              </a:pPr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13268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524000"/>
            <a:ext cx="40386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524000"/>
            <a:ext cx="40386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MY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684A8-A55B-4ED4-9681-BCB1992795EA}" type="slidenum">
              <a:rPr lang="en-MY"/>
              <a:pPr>
                <a:defRPr/>
              </a:pPr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73819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MY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8C7DF-FE6D-4D3E-98FF-7ADA71D859E9}" type="slidenum">
              <a:rPr lang="en-MY"/>
              <a:pPr>
                <a:defRPr/>
              </a:pPr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27255177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MY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19793-0D63-4876-B70A-99B61FE1653D}" type="slidenum">
              <a:rPr lang="en-MY"/>
              <a:pPr>
                <a:defRPr/>
              </a:pPr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669064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C9D7D-3C57-4152-B808-DCDE5C74E3EB}" type="slidenum">
              <a:rPr lang="en-MY"/>
              <a:pPr>
                <a:defRPr/>
              </a:pPr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1744279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M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9A125-788B-4664-828D-99EDC518D7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937117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27742D-1AD5-4CF7-BF8E-D49A2E22BA2C}" type="slidenum">
              <a:rPr lang="en-MY"/>
              <a:pPr>
                <a:defRPr/>
              </a:pPr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2175674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MY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67F365-7E46-4FEE-A16A-777330753E39}" type="slidenum">
              <a:rPr lang="en-MY"/>
              <a:pPr>
                <a:defRPr/>
              </a:pPr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27201254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M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D2170-EB09-4881-996F-3F796AEF0F0C}" type="slidenum">
              <a:rPr lang="en-MY"/>
              <a:pPr>
                <a:defRPr/>
              </a:pPr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6335366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381000"/>
            <a:ext cx="2057400" cy="5791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6019800" cy="5791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M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8DEE3-1697-45B4-89C0-95E1ADFCC2CE}" type="slidenum">
              <a:rPr lang="en-MY"/>
              <a:pPr>
                <a:defRPr/>
              </a:pPr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35154568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en-M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87CA9-C0CA-4A23-9250-4177D4C716D1}" type="slidenum">
              <a:rPr lang="en-MY"/>
              <a:pPr>
                <a:defRPr/>
              </a:pPr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124783340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M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81C24-4D3D-477B-8F46-D06C432277FC}" type="slidenum">
              <a:rPr lang="en-MY"/>
              <a:pPr>
                <a:defRPr/>
              </a:pPr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172784407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9F5203-F3E3-4297-86AF-FE8208095704}" type="slidenum">
              <a:rPr lang="en-MY"/>
              <a:pPr>
                <a:defRPr/>
              </a:pPr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4099456904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524000"/>
            <a:ext cx="40386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524000"/>
            <a:ext cx="40386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MY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4197F-6A04-4A1D-ABF2-5D641AD0C72F}" type="slidenum">
              <a:rPr lang="en-MY"/>
              <a:pPr>
                <a:defRPr/>
              </a:pPr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406400004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MY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78E4B6-DEF4-4505-A4ED-ACCB9BC4A2D6}" type="slidenum">
              <a:rPr lang="en-MY"/>
              <a:pPr>
                <a:defRPr/>
              </a:pPr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108307723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MY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5817BD-4EA1-4072-B578-0DC6FAE4B834}" type="slidenum">
              <a:rPr lang="en-MY"/>
              <a:pPr>
                <a:defRPr/>
              </a:pPr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50838132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FD8E5-D348-40E1-9C37-53F400F862F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780030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0B74D-581F-4BC6-8F49-F79FE2E217DB}" type="slidenum">
              <a:rPr lang="en-MY"/>
              <a:pPr>
                <a:defRPr/>
              </a:pPr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3276666741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02FF4-5355-4EB9-8596-35E803768CD6}" type="slidenum">
              <a:rPr lang="en-MY"/>
              <a:pPr>
                <a:defRPr/>
              </a:pPr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1112769517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MY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EDDB8-B711-4D8F-BC20-9232B6542334}" type="slidenum">
              <a:rPr lang="en-MY"/>
              <a:pPr>
                <a:defRPr/>
              </a:pPr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237303662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M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34061-18BF-4E26-9E1C-250CE67C898E}" type="slidenum">
              <a:rPr lang="en-MY"/>
              <a:pPr>
                <a:defRPr/>
              </a:pPr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2198169924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381000"/>
            <a:ext cx="2057400" cy="5791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6019800" cy="5791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M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34205B-2A31-444B-8D7B-4FC5C2F8285B}" type="slidenum">
              <a:rPr lang="en-MY"/>
              <a:pPr>
                <a:defRPr/>
              </a:pPr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1788737703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en-M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E3847-9059-41D4-AA9D-A5FC4EE004F5}" type="slidenum">
              <a:rPr lang="en-MY"/>
              <a:pPr>
                <a:defRPr/>
              </a:pPr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21602363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M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0726AC-9932-4B1E-BDEA-248E2289D78F}" type="slidenum">
              <a:rPr lang="en-MY"/>
              <a:pPr>
                <a:defRPr/>
              </a:pPr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5640058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A4A1F-7E43-472D-AF61-B99A3EB0958F}" type="slidenum">
              <a:rPr lang="en-MY"/>
              <a:pPr>
                <a:defRPr/>
              </a:pPr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32490151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MY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6590A-360B-4B10-95CB-A01E70EBBD5A}" type="slidenum">
              <a:rPr lang="en-MY"/>
              <a:pPr>
                <a:defRPr/>
              </a:pPr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3410341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MY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2D6A7-330A-4E96-B00E-DA72343C6359}" type="slidenum">
              <a:rPr lang="en-MY"/>
              <a:pPr>
                <a:defRPr/>
              </a:pPr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3839480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0" y="4572000"/>
            <a:ext cx="1866900" cy="137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96100" y="4572000"/>
            <a:ext cx="1866900" cy="137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MY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AFA7D9-D274-4AEB-A0E2-01666F96676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64457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MY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165AF-7875-4F6D-8422-F3501A9EAE31}" type="slidenum">
              <a:rPr lang="en-MY"/>
              <a:pPr>
                <a:defRPr/>
              </a:pPr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4837834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490846-D7C5-48F8-B7BA-C46B5EC40142}" type="slidenum">
              <a:rPr lang="en-MY"/>
              <a:pPr>
                <a:defRPr/>
              </a:pPr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26094903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7EB10B-AABF-47A4-AE90-AA12962F2465}" type="slidenum">
              <a:rPr lang="en-MY"/>
              <a:pPr>
                <a:defRPr/>
              </a:pPr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1503465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MY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75F40-2F7E-4C5D-9F8E-C85DD67FD4A2}" type="slidenum">
              <a:rPr lang="en-MY"/>
              <a:pPr>
                <a:defRPr/>
              </a:pPr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29842620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M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7777B-9D39-43B8-ACB6-5190AF8F92C9}" type="slidenum">
              <a:rPr lang="en-MY"/>
              <a:pPr>
                <a:defRPr/>
              </a:pPr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15935657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M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2974E-CDBC-4965-AE9E-7068BC3ED7A9}" type="slidenum">
              <a:rPr lang="en-MY"/>
              <a:pPr>
                <a:defRPr/>
              </a:pPr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22582333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0100" y="4245434"/>
            <a:ext cx="6515100" cy="1464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00100" y="5731796"/>
            <a:ext cx="6515100" cy="440405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A5F26-DA64-4D27-9D2D-D1B6044C96BB}" type="datetimeFigureOut">
              <a:rPr lang="ru-RU" smtClean="0"/>
              <a:pPr/>
              <a:t>22.04.2014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20E37-A118-41DF-B88C-D135393E62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2386" y="4242816"/>
            <a:ext cx="6515100" cy="146304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0099" y="5733288"/>
            <a:ext cx="6515100" cy="4389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00100" y="1905000"/>
            <a:ext cx="3600450" cy="4271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43450" y="1905000"/>
            <a:ext cx="3600450" cy="4271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AFA7D9-D274-4AEB-A0E2-01666F96676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MY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6588E-9E2F-4014-9B12-7750747B552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901082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0100" y="1772816"/>
            <a:ext cx="3600450" cy="73712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00100" y="2509938"/>
            <a:ext cx="3600450" cy="36622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43450" y="1772816"/>
            <a:ext cx="3600450" cy="73712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43450" y="2509938"/>
            <a:ext cx="3600450" cy="36622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6588E-9E2F-4014-9B12-7750747B552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3FB7F7-83A3-47DC-B679-D385992639C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11D74E-3F49-4253-A843-587FD0FE06A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32070" y="3090672"/>
            <a:ext cx="3497580" cy="18288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350" y="457200"/>
            <a:ext cx="4057651" cy="5715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32070" y="4983480"/>
            <a:ext cx="3497580" cy="11887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6282C7-ECE5-4A36-9A63-31784AD311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32070" y="3093099"/>
            <a:ext cx="3497580" cy="18288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4572000" cy="6858000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32070" y="4983480"/>
            <a:ext cx="3497580" cy="11887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2BD2B3-02CC-4488-A83F-64B41403DF1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457200"/>
            <a:ext cx="1371600" cy="5719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00100" y="457200"/>
            <a:ext cx="5966460" cy="5719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125588-1D70-40D1-8568-FD5C9CB549D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MY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FB7F7-83A3-47DC-B679-D385992639C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270083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11D74E-3F49-4253-A843-587FD0FE06A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963036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282C7-ECE5-4A36-9A63-31784AD311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64570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MY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81A82-9E52-4958-A679-D4A77CE8BAC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995888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76800" y="4572000"/>
            <a:ext cx="3886200" cy="1371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Place Your </a:t>
            </a:r>
          </a:p>
          <a:p>
            <a:pPr lvl="0"/>
            <a:r>
              <a:rPr lang="en-US" smtClean="0"/>
              <a:t>Subtitle Here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2767C033-4F8B-43E5-8A7A-81272873B93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533400"/>
            <a:ext cx="83820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Science Template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75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7500">
          <a:solidFill>
            <a:schemeClr val="bg1"/>
          </a:solidFill>
          <a:latin typeface="HeliosCondBlack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7500">
          <a:solidFill>
            <a:schemeClr val="bg1"/>
          </a:solidFill>
          <a:latin typeface="HeliosCondBlack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7500">
          <a:solidFill>
            <a:schemeClr val="bg1"/>
          </a:solidFill>
          <a:latin typeface="HeliosCondBlack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7500">
          <a:solidFill>
            <a:schemeClr val="bg1"/>
          </a:solidFill>
          <a:latin typeface="HeliosCondBlack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7500">
          <a:solidFill>
            <a:schemeClr val="bg1"/>
          </a:solidFill>
          <a:latin typeface="HeliosCondBlack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7500">
          <a:solidFill>
            <a:schemeClr val="bg1"/>
          </a:solidFill>
          <a:latin typeface="HeliosCondBlack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7500">
          <a:solidFill>
            <a:schemeClr val="bg1"/>
          </a:solidFill>
          <a:latin typeface="HeliosCondBlack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7500">
          <a:solidFill>
            <a:schemeClr val="bg1"/>
          </a:solidFill>
          <a:latin typeface="HeliosCondBlack" pitchFamily="34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defRPr sz="3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381000"/>
            <a:ext cx="5867400" cy="7318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3333CC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Place Your Topic Here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524000"/>
            <a:ext cx="82296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Your Description Goes Here</a:t>
            </a:r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B654FCD8-D771-44F7-A473-522A87482D5F}" type="slidenum">
              <a:rPr lang="en-MY"/>
              <a:pPr>
                <a:defRPr/>
              </a:pPr>
              <a:t>‹#›</a:t>
            </a:fld>
            <a:endParaRPr lang="en-M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HeliosCond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HeliosCond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HeliosCond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HeliosCond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HeliosCond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HeliosCond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HeliosCond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HeliosCond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20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D105A7A-11DA-45DB-B9F9-3AE8013112E6}" type="slidenum">
              <a:rPr lang="en-MY"/>
              <a:pPr>
                <a:defRPr/>
              </a:pPr>
              <a:t>‹#›</a:t>
            </a:fld>
            <a:endParaRPr lang="en-MY"/>
          </a:p>
        </p:txBody>
      </p:sp>
      <p:sp>
        <p:nvSpPr>
          <p:cNvPr id="3077" name="Rectangle 2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381000"/>
            <a:ext cx="5867400" cy="7318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hlink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Place Your Topic Here</a:t>
            </a:r>
          </a:p>
        </p:txBody>
      </p:sp>
      <p:sp>
        <p:nvSpPr>
          <p:cNvPr id="3078" name="Rectangle 30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524000"/>
            <a:ext cx="82296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Your Description Goes Here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HeliosCond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HeliosCond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HeliosCond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HeliosCond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HeliosCond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HeliosCond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HeliosCond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HeliosCond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2000">
          <a:solidFill>
            <a:srgbClr val="CCFFFF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1566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7F079C4-04DD-469D-91E4-200A0A2D98CF}" type="slidenum">
              <a:rPr lang="en-MY"/>
              <a:pPr>
                <a:defRPr/>
              </a:pPr>
              <a:t>‹#›</a:t>
            </a:fld>
            <a:endParaRPr lang="en-MY"/>
          </a:p>
        </p:txBody>
      </p:sp>
      <p:sp>
        <p:nvSpPr>
          <p:cNvPr id="410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953000" y="4343400"/>
            <a:ext cx="3657600" cy="1600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Transitional Page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5000">
          <a:solidFill>
            <a:srgbClr val="CCFFFF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000">
          <a:solidFill>
            <a:srgbClr val="CCFFFF"/>
          </a:solidFill>
          <a:latin typeface="HeliosCondBlack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000">
          <a:solidFill>
            <a:srgbClr val="CCFFFF"/>
          </a:solidFill>
          <a:latin typeface="HeliosCondBlack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000">
          <a:solidFill>
            <a:srgbClr val="CCFFFF"/>
          </a:solidFill>
          <a:latin typeface="HeliosCondBlack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000">
          <a:solidFill>
            <a:srgbClr val="CCFFFF"/>
          </a:solidFill>
          <a:latin typeface="HeliosCondBlack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5000">
          <a:solidFill>
            <a:srgbClr val="CCFFFF"/>
          </a:solidFill>
          <a:latin typeface="HeliosCondBlack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5000">
          <a:solidFill>
            <a:srgbClr val="CCFFFF"/>
          </a:solidFill>
          <a:latin typeface="HeliosCondBlack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5000">
          <a:solidFill>
            <a:srgbClr val="CCFFFF"/>
          </a:solidFill>
          <a:latin typeface="HeliosCondBlack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5000">
          <a:solidFill>
            <a:srgbClr val="CCFFFF"/>
          </a:solidFill>
          <a:latin typeface="HeliosCondBlack" pitchFamily="34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defRPr sz="45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100" y="457518"/>
            <a:ext cx="7543800" cy="118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0100" y="1905001"/>
            <a:ext cx="75438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00100" y="6400800"/>
            <a:ext cx="8229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817137" y="6400800"/>
            <a:ext cx="5486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520940" y="6400800"/>
            <a:ext cx="8229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767C033-4F8B-43E5-8A7A-81272873B93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5"/>
        </a:buClr>
        <a:buSzPct val="9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5"/>
        </a:buClr>
        <a:buSzPct val="9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2" Type="http://schemas.openxmlformats.org/officeDocument/2006/relationships/image" Target="../media/image9.jpeg"/><Relationship Id="rId2" Type="http://schemas.openxmlformats.org/officeDocument/2006/relationships/slideLayout" Target="../slideLayouts/slideLayout52.xml"/><Relationship Id="rId1" Type="http://schemas.openxmlformats.org/officeDocument/2006/relationships/audio" Target="../media/media2.mp3"/><Relationship Id="rId11" Type="http://schemas.openxmlformats.org/officeDocument/2006/relationships/image" Target="../media/image8.png"/><Relationship Id="rId10" Type="http://schemas.microsoft.com/office/2007/relationships/media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gin'skij Mihail(1765-1833) - Polonez ''Proschanie s rodinoj'' 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6020" y="6165304"/>
            <a:ext cx="609600" cy="609600"/>
          </a:xfrm>
          <a:prstGeom prst="rect">
            <a:avLst/>
          </a:prstGeom>
        </p:spPr>
      </p:pic>
      <p:pic>
        <p:nvPicPr>
          <p:cNvPr id="2050" name="Picture 2" descr="D:\Desktop\Безымянный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9108504" cy="685800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="" xmlns:p14="http://schemas.microsoft.com/office/powerpoint/2010/main" val="17064960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60007"/>
            <a:ext cx="8280920" cy="5875934"/>
          </a:xfrm>
          <a:prstGeom prst="round2DiagRect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483" t="22931" r="5709" b="27228"/>
          <a:stretch/>
        </p:blipFill>
        <p:spPr>
          <a:xfrm>
            <a:off x="539552" y="1340768"/>
            <a:ext cx="8162930" cy="417646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2602"/>
          <a:stretch/>
        </p:blipFill>
        <p:spPr>
          <a:xfrm>
            <a:off x="251520" y="620688"/>
            <a:ext cx="8689834" cy="5348183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80728"/>
            <a:ext cx="8000689" cy="5256584"/>
          </a:xfrm>
          <a:prstGeom prst="round2DiagRect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92696"/>
            <a:ext cx="8496944" cy="5525855"/>
          </a:xfrm>
          <a:prstGeom prst="round2Diag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55335"/>
            <a:ext cx="8424936" cy="5610400"/>
          </a:xfrm>
          <a:prstGeom prst="roundRect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07" y="476672"/>
            <a:ext cx="8778237" cy="5832648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09" y="404664"/>
            <a:ext cx="8738261" cy="576064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Сайт ДМШ им. М.И. Глинки\НОВОСТИ\апрель\18.04.2014\Гармон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13331"/>
            <a:ext cx="5544616" cy="6544754"/>
          </a:xfrm>
          <a:prstGeom prst="round2Diag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0357018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Click="0" advTm="7000">
        <p:blinds dir="vert"/>
      </p:transition>
    </mc:Choice>
    <mc:Fallback>
      <p:transition spd="slow" advClick="0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19872" y="476672"/>
            <a:ext cx="5218956" cy="2304256"/>
          </a:xfrm>
        </p:spPr>
        <p:txBody>
          <a:bodyPr>
            <a:noAutofit/>
          </a:bodyPr>
          <a:lstStyle/>
          <a:p>
            <a:pPr algn="ctr"/>
            <a:r>
              <a:rPr lang="ru-RU" sz="9600" b="1" dirty="0" smtClean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rgbClr val="FFC000">
                      <a:alpha val="60000"/>
                    </a:srgbClr>
                  </a:glow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latin typeface="Gabriola" panose="04040605051002020D02" pitchFamily="82" charset="0"/>
              </a:rPr>
              <a:t>Ансамбль </a:t>
            </a:r>
            <a:r>
              <a:rPr lang="ru-RU" sz="9600" b="1" dirty="0" smtClean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rgbClr val="FFC000">
                      <a:alpha val="60000"/>
                    </a:srgbClr>
                  </a:glow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latin typeface="Gabriola" panose="04040605051002020D02" pitchFamily="82" charset="0"/>
              </a:rPr>
              <a:t>«Гармония</a:t>
            </a:r>
            <a:r>
              <a:rPr lang="ru-RU" sz="9600" b="1" dirty="0" smtClean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rgbClr val="FFC000">
                      <a:alpha val="60000"/>
                    </a:srgbClr>
                  </a:glow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latin typeface="Gabriola" panose="04040605051002020D02" pitchFamily="82" charset="0"/>
              </a:rPr>
              <a:t>»</a:t>
            </a:r>
            <a:endParaRPr lang="ru-RU" sz="9600" b="1" dirty="0">
              <a:solidFill>
                <a:schemeClr val="accent5">
                  <a:lumMod val="50000"/>
                </a:schemeClr>
              </a:solidFill>
              <a:effectLst>
                <a:glow rad="101600">
                  <a:srgbClr val="FFC000">
                    <a:alpha val="60000"/>
                  </a:srgbClr>
                </a:glow>
                <a:outerShdw blurRad="63500" algn="ctr" rotWithShape="0">
                  <a:prstClr val="black">
                    <a:alpha val="40000"/>
                  </a:prstClr>
                </a:outerShdw>
              </a:effectLst>
              <a:latin typeface="Gabriola" panose="04040605051002020D02" pitchFamily="8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049588"/>
            <a:ext cx="6400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 descr="C:\Users\user\AppData\Local\Microsoft\Windows\Temporary Internet Files\Content.IE5\QT3GTF2N\MC900441798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682752"/>
            <a:ext cx="6480720" cy="2914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2249908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64704"/>
            <a:ext cx="7854886" cy="5184578"/>
          </a:xfrm>
          <a:prstGeom prst="round2DiagRect">
            <a:avLst/>
          </a:prstGeom>
          <a:ln>
            <a:solidFill>
              <a:srgbClr val="FFC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618" r="22178"/>
          <a:stretch/>
        </p:blipFill>
        <p:spPr>
          <a:xfrm>
            <a:off x="1331640" y="385492"/>
            <a:ext cx="6624736" cy="6300675"/>
          </a:xfrm>
          <a:prstGeom prst="round2Diag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20" t="2794" r="1250" b="2222"/>
          <a:stretch/>
        </p:blipFill>
        <p:spPr>
          <a:xfrm>
            <a:off x="467544" y="576637"/>
            <a:ext cx="7992888" cy="578891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60648"/>
            <a:ext cx="4320479" cy="643583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19" y="692696"/>
            <a:ext cx="8656962" cy="54726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8680"/>
            <a:ext cx="8626212" cy="5616624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30" y="836712"/>
            <a:ext cx="8493534" cy="5328592"/>
          </a:xfrm>
          <a:prstGeom prst="round2DiagRect">
            <a:avLst/>
          </a:prstGeom>
          <a:ln>
            <a:solidFill>
              <a:srgbClr val="FFC000"/>
            </a:solidFill>
          </a:ln>
          <a:effectLst>
            <a:glow rad="228600">
              <a:srgbClr val="FFFF00">
                <a:alpha val="40000"/>
              </a:srgbClr>
            </a:glow>
            <a:outerShdw blurRad="107950" dist="12700" dir="5400000" algn="ctr">
              <a:srgbClr val="000000"/>
            </a:outerShdw>
            <a:softEdge rad="112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4891423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 advTm="7000">
        <p14:doors dir="vert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1science">
  <a:themeElements>
    <a:clrScheme name="11scien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1science">
      <a:majorFont>
        <a:latin typeface="HeliosCondBlack"/>
        <a:ea typeface=""/>
        <a:cs typeface=""/>
      </a:majorFont>
      <a:minorFont>
        <a:latin typeface="HeliosCondBlack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MY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MY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1scien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scien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scien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scien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scien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scien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scien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scien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scien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scien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scien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scien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HeliosCondBlack"/>
        <a:ea typeface=""/>
        <a:cs typeface=""/>
      </a:majorFont>
      <a:minorFont>
        <a:latin typeface="HeliosCond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MY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MY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HeliosCondBlack"/>
        <a:ea typeface=""/>
        <a:cs typeface=""/>
      </a:majorFont>
      <a:minorFont>
        <a:latin typeface="HeliosCond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MY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MY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HeliosCondBlack"/>
        <a:ea typeface=""/>
        <a:cs typeface=""/>
      </a:majorFont>
      <a:minorFont>
        <a:latin typeface="Arial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MY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MY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18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_4109default" id="{E728D685-11FC-4812-BA85-57AC6F9C9F40}" vid="{BC4E008B-95FF-4815-904E-143A8EDFC1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BoxedArt_Science</Template>
  <TotalTime>585</TotalTime>
  <Words>4</Words>
  <Application>Microsoft Office PowerPoint</Application>
  <PresentationFormat>Экран (4:3)</PresentationFormat>
  <Paragraphs>1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11science</vt:lpstr>
      <vt:lpstr>Custom Design</vt:lpstr>
      <vt:lpstr>1_Custom Design</vt:lpstr>
      <vt:lpstr>1_Default Design</vt:lpstr>
      <vt:lpstr>Тема18</vt:lpstr>
      <vt:lpstr>Слайд 1</vt:lpstr>
      <vt:lpstr>Ансамбль «Гармония»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ДМШ</cp:lastModifiedBy>
  <cp:revision>56</cp:revision>
  <dcterms:created xsi:type="dcterms:W3CDTF">2014-04-17T06:48:21Z</dcterms:created>
  <dcterms:modified xsi:type="dcterms:W3CDTF">2014-04-22T16:02:02Z</dcterms:modified>
</cp:coreProperties>
</file>